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04/ 4.5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2926" y="538163"/>
            <a:ext cx="9346148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32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456670" y="5741773"/>
            <a:ext cx="988541" cy="5684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7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8306" y="168831"/>
            <a:ext cx="117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4162" y="1738184"/>
            <a:ext cx="2010033" cy="4942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3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950941" y="538163"/>
            <a:ext cx="741405" cy="3597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45924" y="2199503"/>
            <a:ext cx="724930" cy="2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654378" y="897924"/>
            <a:ext cx="518984" cy="12768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15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49795" y="538163"/>
            <a:ext cx="560173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4613189" y="906162"/>
            <a:ext cx="716693" cy="14828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45924" y="2372497"/>
            <a:ext cx="691979" cy="2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0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5788" y="538163"/>
            <a:ext cx="6040423" cy="563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596714" y="2306595"/>
            <a:ext cx="1210962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96714" y="2463114"/>
            <a:ext cx="1243913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20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</Words>
  <Application>Microsoft Office PowerPoint</Application>
  <PresentationFormat>Widescreen</PresentationFormat>
  <Paragraphs>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Module 04/ 4.5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2015-09-03T18:24:31Z</dcterms:created>
  <dcterms:modified xsi:type="dcterms:W3CDTF">2019-08-01T17:37:17Z</dcterms:modified>
</cp:coreProperties>
</file>